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27980EA0-E1D9-4664-E795-3E4849DB17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F84B9FD2-F658-5E58-C35C-6460E33C76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CF4FDA70-8F9D-30B9-F96C-D7AA1D9502C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4317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9F0563D3-48FF-913B-A012-86358F7F13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82375278-FA2A-7C4D-B1EA-0699F67601C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9686A2B8-F333-884A-569E-186DAC6E81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6596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HOW MANY BRANCHES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many branches still cling to the vine,</a:t>
            </a:r>
            <a:b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Without their share of its life?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many men still pray to their God,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hate in their hearts like a knife?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can the nations be drawn into peace?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Until we all cease our strife.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lives destroyed by sin,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must change from within,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lives must change from within.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03CFA15A-0FE5-0DB4-7AA2-2EE62483C29E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467B8326-2EB9-E030-CD63-52E8683257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22C89F5B-081D-DBC0-4B93-73E67E4745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HOW MANY BRANCHES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49901AA9-FB05-2710-0733-B5359BDB96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many times have men turned aside;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Their tears in shame tried to hide?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many years will it take till we know;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hurt we caused in our pride?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why can’t we learn deep down in our hearts;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Christ has already died?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lives destroyed by sin,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must change from within,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lives must change from within.</a:t>
            </a:r>
          </a:p>
        </p:txBody>
      </p:sp>
      <p:sp>
        <p:nvSpPr>
          <p:cNvPr id="3" name="Google Shape;131;p25">
            <a:extLst>
              <a:ext uri="{FF2B5EF4-FFF2-40B4-BE49-F238E27FC236}">
                <a16:creationId xmlns:a16="http://schemas.microsoft.com/office/drawing/2014/main" id="{B9B29ABA-B221-D91F-707C-C88AC37CB321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6045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029EB824-053C-B3B8-C4E1-AA1D82E6AE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77381B22-1E53-DAF5-7A03-0150521A99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HOW MANY BRANCHES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87EE7635-78C3-5A1B-B876-43D6C202B9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can’t we sing a song filled with love?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spirit no money can buy.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can’t we have a world without hate?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no one else has to die.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can’t we find somewhere, in our lives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courage we need just to try?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lives destroyed by sin,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must change from within,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lives must change from within.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51494E4B-F7B8-8F68-7C51-C5CF8999D1AD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639694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223</Words>
  <Application>Microsoft Office PowerPoint</Application>
  <PresentationFormat>On-screen Show (4:3)</PresentationFormat>
  <Paragraphs>35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HOW MANY BRANCHES</vt:lpstr>
      <vt:lpstr>HOW MANY BRANCHES</vt:lpstr>
      <vt:lpstr>HOW MANY BRANCHES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552</cp:revision>
  <dcterms:modified xsi:type="dcterms:W3CDTF">2024-05-01T19:25:50Z</dcterms:modified>
</cp:coreProperties>
</file>