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30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IS FLOWING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is flowing like a river,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of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into the desert;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all the captives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flowing like a river,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of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into the desert;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all the captives free.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6A6D0B4-6FD4-9DE1-3F38-A469336789A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IS FLOWING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is flowing like a river,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of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into the desert;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all the captives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is flowing like a river,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of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into the desert;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all the captives free.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495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PEACE IS FLOWING</vt:lpstr>
      <vt:lpstr>PEACE IS FLOWING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2024-05-02T04:48:40Z</dcterms:modified>
</cp:coreProperties>
</file>