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80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Father’s love I came to give;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hope for all mankind.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his gift and be 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of our love I bring.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F08ABF6-29B1-FF16-F072-B811E394538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love which you should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will know you are my friends.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words of life to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hope and joy.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097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PEACE I LEAVE WITH YOU</vt:lpstr>
      <vt:lpstr>PEACE I LEAVE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2024-05-02T04:48:30Z</dcterms:modified>
</cp:coreProperties>
</file>