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227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8231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409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PRAISE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his love remind us of the power of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creation sings its song of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praise you God and 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and every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mouth shall never cease to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will bless your name forever!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32D5162-4CEA-2094-0A16-A94443D9C74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PRAISE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his love remind us of the power of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creation sings its song of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splendour of your majesty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joyfully retold;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fame of your abundant good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justice, we will sing forever.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EADD371-F6DC-5C36-CE33-FCB141F5283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81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PRAISE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his love remind us of the power of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creation sings its song of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you’re highly to be praised;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greatness overwhelms.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on age will praise your works,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will bless your name forever.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012D152-3BD6-2DCF-4687-FE3E795B569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027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PRAISE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his love remind us of the power of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creation sings its song of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kind and merciful,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anger slow to rise.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good in all his works;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graciousness </a:t>
            </a:r>
            <a:r>
              <a:rPr lang="en-GB" sz="35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remains forever.</a:t>
            </a: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9476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252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PRAISE GOD</vt:lpstr>
      <vt:lpstr>PRAISE GOD</vt:lpstr>
      <vt:lpstr>PRAISE GOD</vt:lpstr>
      <vt:lpstr>PRAISE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2024-05-02T04:49:19Z</dcterms:modified>
</cp:coreProperties>
</file>