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26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Him; Praise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Him; Praise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Him; Love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Him; Love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F2C7FC3-9D73-B54D-CF81-4814DF93A9E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Him; Trust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Him; Trust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Him; Serve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Him; Serve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741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PRAISE HIM, PRAISE HIM</vt:lpstr>
      <vt:lpstr>PRAISE HIM, PRAISE 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2024-05-02T04:49:28Z</dcterms:modified>
</cp:coreProperties>
</file>