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79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41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and sing to God who is our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is due to him for he is good indeed.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heals the broken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binds up all their wounds,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all in one.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5F77DCD-A495-C64F-A268-2821F3BFA7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God and mighty, his wisdom has no bound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appoints the stars and calls them each by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the rain pour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the grass spring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plants to serve our need.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195C888-7DF4-D006-9D0B-810FD26F1B3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27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Humble folk he raises and strikes the wicked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the Lord is pleased with those who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thank him all in songs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play with harps and drums.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who reigns on high.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537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PRAISE THE LORD WITH MUSIC</vt:lpstr>
      <vt:lpstr>PRAISE THE LORD WITH MUSIC</vt:lpstr>
      <vt:lpstr>PRAISE THE LORD WITH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2024-05-02T04:49:52Z</dcterms:modified>
</cp:coreProperties>
</file>