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6"/>
  </p:notesMasterIdLst>
  <p:sldIdLst>
    <p:sldId id="256" r:id="rId3"/>
    <p:sldId id="257" r:id="rId4"/>
    <p:sldId id="258"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082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87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PRAYERS AT BENEDICTION</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3600" b="1" i="0" u="none" strike="noStrike" dirty="0">
                <a:solidFill>
                  <a:schemeClr val="bg1"/>
                </a:solidFill>
                <a:effectLst/>
                <a:latin typeface="Calibri" panose="020F0502020204030204" pitchFamily="34" charset="0"/>
              </a:rPr>
              <a:t>1. O God, whose will is that all people be saved and come to the knowledge of thy truth; send, we beseech thee, </a:t>
            </a:r>
            <a:r>
              <a:rPr lang="en-US" sz="3600" b="1" i="0" u="none" strike="noStrike" dirty="0" err="1">
                <a:solidFill>
                  <a:schemeClr val="bg1"/>
                </a:solidFill>
                <a:effectLst/>
                <a:latin typeface="Calibri" panose="020F0502020204030204" pitchFamily="34" charset="0"/>
              </a:rPr>
              <a:t>labourers</a:t>
            </a:r>
            <a:r>
              <a:rPr lang="en-US" sz="3600" b="1" i="0" u="none" strike="noStrike" dirty="0">
                <a:solidFill>
                  <a:schemeClr val="bg1"/>
                </a:solidFill>
                <a:effectLst/>
                <a:latin typeface="Calibri" panose="020F0502020204030204" pitchFamily="34" charset="0"/>
              </a:rPr>
              <a:t> into thy harvest and grant them grace to speak thy word trusting in thee. May thy message be heard by all and joyfully accepted so that all nations may know thee, the one true God and Jesus Christ whom thou hast sent ,thy Son, our Lord, who </a:t>
            </a:r>
            <a:r>
              <a:rPr lang="en-US" sz="3600" b="1" i="0" u="none" strike="noStrike" dirty="0" err="1">
                <a:solidFill>
                  <a:schemeClr val="bg1"/>
                </a:solidFill>
                <a:effectLst/>
                <a:latin typeface="Calibri" panose="020F0502020204030204" pitchFamily="34" charset="0"/>
              </a:rPr>
              <a:t>livest</a:t>
            </a:r>
            <a:r>
              <a:rPr lang="en-US" sz="3600" b="1" i="0" u="none" strike="noStrike" dirty="0">
                <a:solidFill>
                  <a:schemeClr val="bg1"/>
                </a:solidFill>
                <a:effectLst/>
                <a:latin typeface="Calibri" panose="020F0502020204030204" pitchFamily="34" charset="0"/>
              </a:rPr>
              <a:t> and </a:t>
            </a:r>
            <a:r>
              <a:rPr lang="en-US" sz="3600" b="1" i="0" u="none" strike="noStrike" dirty="0" err="1">
                <a:solidFill>
                  <a:schemeClr val="bg1"/>
                </a:solidFill>
                <a:effectLst/>
                <a:latin typeface="Calibri" panose="020F0502020204030204" pitchFamily="34" charset="0"/>
              </a:rPr>
              <a:t>reignest</a:t>
            </a:r>
            <a:r>
              <a:rPr lang="en-US" sz="3600" b="1" i="0" u="none" strike="noStrike" dirty="0">
                <a:solidFill>
                  <a:schemeClr val="bg1"/>
                </a:solidFill>
                <a:effectLst/>
                <a:latin typeface="Calibri" panose="020F0502020204030204" pitchFamily="34" charset="0"/>
              </a:rPr>
              <a:t> with thee in the unity of the Holy Spirit, forever and ever. Amen</a:t>
            </a:r>
            <a:endParaRPr lang="en-US" sz="3600" b="1" dirty="0">
              <a:solidFill>
                <a:schemeClr val="bg1"/>
              </a:solidFill>
              <a:effectLst/>
            </a:endParaRPr>
          </a:p>
        </p:txBody>
      </p:sp>
      <p:sp>
        <p:nvSpPr>
          <p:cNvPr id="2" name="Google Shape;131;p25">
            <a:extLst>
              <a:ext uri="{FF2B5EF4-FFF2-40B4-BE49-F238E27FC236}">
                <a16:creationId xmlns:a16="http://schemas.microsoft.com/office/drawing/2014/main" id="{10AA60A6-D3BF-1267-03AB-55CC7A69516C}"/>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PRAYERS AT BENEDICTION</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3600" b="1" i="0" u="none" strike="noStrike" dirty="0">
                <a:solidFill>
                  <a:schemeClr val="bg1"/>
                </a:solidFill>
                <a:effectLst/>
                <a:latin typeface="Calibri" panose="020F0502020204030204" pitchFamily="34" charset="0"/>
              </a:rPr>
              <a:t>2. Father, you will your Church to be the sacrament of salvation for all people. Make us feel more urgently the call to work for the salvation of all nations, until you have made us into one people. Inspire the hearts of all to continue the saving work of Jesus everywhere until the end of the world. Grant this through Christ our Lord. Amen</a:t>
            </a:r>
            <a:endParaRPr lang="en-US" sz="3600" b="1" dirty="0">
              <a:solidFill>
                <a:schemeClr val="bg1"/>
              </a:solidFill>
              <a:effectLst/>
            </a:endParaRPr>
          </a:p>
        </p:txBody>
      </p:sp>
      <p:sp>
        <p:nvSpPr>
          <p:cNvPr id="2" name="Google Shape;131;p25">
            <a:extLst>
              <a:ext uri="{FF2B5EF4-FFF2-40B4-BE49-F238E27FC236}">
                <a16:creationId xmlns:a16="http://schemas.microsoft.com/office/drawing/2014/main" id="{FC18ADB2-61D1-0240-0D5F-4E56DD678BA7}"/>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extLst>
      <p:ext uri="{BB962C8B-B14F-4D97-AF65-F5344CB8AC3E}">
        <p14:creationId xmlns:p14="http://schemas.microsoft.com/office/powerpoint/2010/main" val="219305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PRAYERS AT BENEDICTION</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3600" b="1" i="0" u="none" strike="noStrike" dirty="0">
                <a:solidFill>
                  <a:schemeClr val="bg1"/>
                </a:solidFill>
                <a:effectLst/>
                <a:latin typeface="Calibri" panose="020F0502020204030204" pitchFamily="34" charset="0"/>
              </a:rPr>
              <a:t>3. God our Father, you sent your Son into the world to be its true light. Pour out the Spirit he promised us, to sow the truth in the hearts of all people and awaken in them obedience to the faith. May all men and women be born again to new life in baptism and so enter the fellowship of your one holy people. Grant this to Christ our Lord. Amen</a:t>
            </a:r>
            <a:endParaRPr lang="en-US" sz="3600" b="1" dirty="0">
              <a:solidFill>
                <a:schemeClr val="bg1"/>
              </a:solidFill>
            </a:endParaRP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dirty="0">
              <a:latin typeface="Calibri"/>
              <a:ea typeface="Calibri"/>
              <a:cs typeface="Calibri"/>
              <a:sym typeface="Calibri"/>
            </a:endParaRPr>
          </a:p>
        </p:txBody>
      </p:sp>
    </p:spTree>
    <p:extLst>
      <p:ext uri="{BB962C8B-B14F-4D97-AF65-F5344CB8AC3E}">
        <p14:creationId xmlns:p14="http://schemas.microsoft.com/office/powerpoint/2010/main" val="15617328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264</Words>
  <Application>Microsoft Office PowerPoint</Application>
  <PresentationFormat>On-screen Show (4:3)</PresentationFormat>
  <Paragraphs>9</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Simple Light</vt:lpstr>
      <vt:lpstr>Office Theme</vt:lpstr>
      <vt:lpstr>PRAYERS AT BENEDICTION</vt:lpstr>
      <vt:lpstr>PRAYERS AT BENEDICTION</vt:lpstr>
      <vt:lpstr>PRAYERS AT BENEDICTION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13</cp:revision>
  <dcterms:modified xsi:type="dcterms:W3CDTF">2024-05-02T04:51:20Z</dcterms:modified>
</cp:coreProperties>
</file>