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73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we pray thee, dearest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for they are thine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priests who life burns out before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consecrated shrine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thou knowest dearest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world, the flesh are strong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Satan spreads a thousand snares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lead them into wrong.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4411C69-3BE5-C8AD-668F-9B6C32438A5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for they are in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from the world apart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earthly pleasures tempt, allure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Shelter them in thy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and comfort them in hours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loneliness and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all their life of sacrifice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souls seems but in vain.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638BC21-F9B1-6D5A-BBFF-EFD2A7C401A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2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and O remember,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have no one but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they have only a human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human frailty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as spotless as the host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daily they caress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every thought and word and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Deign dearest Lord to bless. 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33277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PRAYER FOR PRIESTS</vt:lpstr>
      <vt:lpstr>PRAYER FOR PRIESTS</vt:lpstr>
      <vt:lpstr>PRAYER FOR PRIESTS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2024-05-02T04:50:40Z</dcterms:modified>
</cp:coreProperties>
</file>