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26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PRESERVE ME,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 me, O Lord, I take refuge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you are my cup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portion and my prize.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keep you ever in my sight,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therefore, I stand firm.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And, so my heart and soul rejoice,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body rests secure.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17937C4-1A51-4203-4B30-B440DB3B87B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PRESERVE ME,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 me, O Lord, I take refuge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not leave me with the dead,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let me know decay.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show the path of life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presence is my joy.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7268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116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PRESERVE ME, O LORD</vt:lpstr>
      <vt:lpstr>PRESERVE ME,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2024-05-02T04:51:45Z</dcterms:modified>
</cp:coreProperties>
</file>