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7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Promised Lord and Christ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healing once was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6FC2E0-E522-6BAA-2BF1-F6E5ACBBEAC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Dead and buried once was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from the dead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7AF84D5-8608-D5DD-EE63-5662AEBE23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to come again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4597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126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PROMISED LORD AND CHRIST IS HE</vt:lpstr>
      <vt:lpstr>PROMISED LORD AND CHRIST IS HE</vt:lpstr>
      <vt:lpstr>PROMISED LORD AND CHRIST IS 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2024-05-02T04:51:57Z</dcterms:modified>
</cp:coreProperties>
</file>