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58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80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QUEEN OF HEAVEN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 of heaven, rejoice,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Son you were worthy to bear,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now risen indeed as He said,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Dearest Mother, your gladness we share.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Rejoice, rejoice, be glad Virgin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is risen indeed,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0DFE81C-E529-503E-F5F1-E7EF69F3BF1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QUEEN OF HEAVEN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 woman declared you were blest of all mothers,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said that you were from the start,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best listener of all and His truest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treasured His word in your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Rejoice, rejoice, be glad Virgin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is risen indeed,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756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QUEEN OF HEAVEN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remember your prayer for the starving, the lowly,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concern for the poor of our 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the people proclaim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“Most blest among women”,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angels sing, “Hail full of grace”.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Rejoice, rejoice, be glad Virgin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is risen indeed,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648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200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QUEEN OF HEAVEN REJOICE</vt:lpstr>
      <vt:lpstr>QUEEN OF HEAVEN REJOICE</vt:lpstr>
      <vt:lpstr>QUEEN OF HEAVEN REJOICE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2024-05-02T04:53:15Z</dcterms:modified>
</cp:coreProperties>
</file>