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17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96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179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15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REPROACHES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people, what have I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have I offended you? Answer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I, who brought you out of the land of Egypt,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have prepared a cross for your Saviour.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22D5177-6497-D888-8C65-4BFAF18A6E8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REPROACHES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God, Mighty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Holy, Immortal one, have mercy.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I, who opened the sea before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with a spear, my side you have opened.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4600B57-EBFE-4A36-8B1F-F4FC5164BAE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84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REPROACHES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people, what have I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have I offended you? Answer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more ought I have done for you than I have done? I have planted you as my beautiful vine.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have become to me exceedingly bitter.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F3C4936-F20F-0613-47C1-6413ECE66C9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75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REPROACHES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God, Mighty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Holy, Immortal one, have mercy.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I who drew water from the rock for you to drink;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my thirst you gave me vinegar.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BAC6A70-54FA-F83C-B2A4-52829B53BBB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786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REPROACHES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people, what have I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have I offended you? Answer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I who gave you a royal sceptre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have put on my head a crown of thorns.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9778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222</Words>
  <Application>Microsoft Office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REPROACHES</vt:lpstr>
      <vt:lpstr>REPROACHES</vt:lpstr>
      <vt:lpstr>REPROACHES</vt:lpstr>
      <vt:lpstr>REPROACHES</vt:lpstr>
      <vt:lpstr>REPROACHES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2024-05-02T04:55:40Z</dcterms:modified>
</cp:coreProperties>
</file>