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16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78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11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God of our fathers,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your great and glorious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0326DAE-78D2-8E19-A895-A421140A4EA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 the temple of your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who gaze into the depths,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C96AC67-E55D-6318-380D-3A089A788D3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 the firmament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who walk on wings of 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12586B1-2A1D-BEF8-315E-73B903C706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9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saints and angels bless your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Blessings from sea and earth and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8260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263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RING OUT YOUR JOY</vt:lpstr>
      <vt:lpstr>RING OUT YOUR JOY</vt:lpstr>
      <vt:lpstr>RING OUT YOUR JOY</vt:lpstr>
      <vt:lpstr>RING OUT YOUR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2024-05-02T04:56:12Z</dcterms:modified>
</cp:coreProperties>
</file>