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28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7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in the manger thou wert laid,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Immensity made small,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lowly shepherds round thee prayed,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wert our Lord, our King, our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A8AC8D7-9F37-70C6-3C0D-26BDD234A79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on the cross uplifted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torments thou didst hang,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Jews and Gentiles passing by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saw the entitle “Christ, the King”.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1C57F61-C347-1C84-3FBE-69D562EF4BE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9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unite in India’s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joy our tribute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loyal service and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Jesus Christ, our Lord and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7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RISE INDIA</vt:lpstr>
      <vt:lpstr>RISE INDIA</vt:lpstr>
      <vt:lpstr>RISE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2024-05-02T04:56:29Z</dcterms:modified>
</cp:coreProperties>
</file>