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RECEIPPT-TAGS:LENT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182442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84524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cross upon which Jesus died,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is a shelter in which we can hide,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its grace so free is sufficient for me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deep is its fountain, as wide as the sea.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ADBA14B-A651-14D6-A7C6-58F15811DC78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millions have found him a friend,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have turned from the sins, they have sinned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Saviour still waits, to open the gates,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welcomes a sinner before it’s too late.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A1B085A9-81FA-949D-6769-FE3B9F61AA3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85799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ROOM AT THE CROSS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hand of my Saviour is strong,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love of my Saviour is long,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Through sunshine or rain, thru’ loss or in gain,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blood flows from Calvary</a:t>
            </a: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5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 </a:t>
            </a:r>
            <a:r>
              <a:rPr lang="en-GB" sz="35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wipe every stain.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There’s room at the cross for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Tho’ millions have come there’s still room for one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Yes, there’s room at the cross for you.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492618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223</Words>
  <Application>Microsoft Office PowerPoint</Application>
  <PresentationFormat>On-screen Show (4:3)</PresentationFormat>
  <Paragraphs>31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ROOM AT THE CROSS</vt:lpstr>
      <vt:lpstr>ROOM AT THE CROSS</vt:lpstr>
      <vt:lpstr>ROOM AT THE CROSS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569</cp:revision>
  <dcterms:modified xsi:type="dcterms:W3CDTF">2024-05-02T04:56:43Z</dcterms:modified>
</cp:coreProperties>
</file>