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9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4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5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wake at break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lift your heart and to him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this day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Lord I offer you everything.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7212637-8FFF-4647-3BCE-9FB3A64B48B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all your plans go wrong,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don’t complain, just sing this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disappointed Lord, it’s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accept it for love of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0621F8F-8878-4352-A63D-C653167BEC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2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burdened down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whisper him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worried Lord, what shall I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I’ll trust all things to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149194C-408B-4808-FAD5-5AAA89ACD9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happy and things are fine,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sing to him this little rhyme,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thank you, Lord, you are so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help me, love you as I should.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705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SEEK THE LORD WHEN IN TROUBLE</vt:lpstr>
      <vt:lpstr>SEEK THE LORD WHEN IN TROUBLE</vt:lpstr>
      <vt:lpstr>SEEK THE LORD WHEN IN TROUBLE</vt:lpstr>
      <vt:lpstr>SEEK THE LORD WHEN IN 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2024-05-02T04:57:20Z</dcterms:modified>
</cp:coreProperties>
</file>