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7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is stronger than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even than hell!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flash of it is a flash of fire,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Yahweh himself.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96C5D92-81FD-3C95-F8C3-FDADFF9885E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then my love, come my beloved,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flood can quench our thirst,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if real has no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844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SET ME LIKE A SEAL</vt:lpstr>
      <vt:lpstr>SET ME LIKE A SEAL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2024-05-02T04:57:49Z</dcterms:modified>
</cp:coreProperties>
</file>