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27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15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the light of your love is shining,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midst of the darkness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light of the world, shine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us free by the truth you now bring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243D48C-73DB-BA47-2F4D-4697F487A7D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2CED7FF-4DA9-D20D-2661-0BFB0B42FC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6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 come to your awesome presence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shadows into your radiance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I may enter your brightness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me, try me, consume all my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3ECEB0-8E42-2291-6E0D-9B02D2F083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3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865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205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SHINE JESUS SHINE</vt:lpstr>
      <vt:lpstr>SHINE JESUS SHINE</vt:lpstr>
      <vt:lpstr>SHINE JESUS SHINE</vt:lpstr>
      <vt:lpstr>SHINE JESUS SHINE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2024-05-02T04:58:09Z</dcterms:modified>
</cp:coreProperties>
</file>