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526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SIGN OF CONQUEST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cross, Jesus was pinioned,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helplessly for all to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sins were nailed there, beside our Saviour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took it from us, to set us free.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of suffering, a sign of failure,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of foolishness, a sign of hate,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of victory, a sign of triumph,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of freedom and a sign of love.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7E2966D-3CBF-73BF-5DA9-A0BCEF5F7C4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SIGN OF CONQUEST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cross, the blood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flowed out into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with his dying breath, He gave his Spirit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guide and strengthen us on 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of suffering, a sign of failure,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of foolishness, a sign of hate,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of victory, a sign of triumph,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of freedom and a sign of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24854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159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SIGN OF CONQUEST</vt:lpstr>
      <vt:lpstr>SIGN OF CONQUEST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2024-05-02T04:58:23Z</dcterms:modified>
</cp:coreProperties>
</file>