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9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All is calm, all is bright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 yon virgin mother and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infant so tender and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 in heavenly peace!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quake at the sight;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Glories stream from heaven afar,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hosts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Saviour, is born!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917FC3F-2C46-1CF6-3615-017F8D7049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of God, love’s pure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Radiant beams from thy holy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dawn of redeeming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Lord at thy birth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4063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SILENT NIGHT</vt:lpstr>
      <vt:lpstr>SILENT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2024-05-02T04:58:38Z</dcterms:modified>
</cp:coreProperties>
</file>