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4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NEW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song be sung from mountains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Yahweh’s people dance for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come before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play for him on glad tambourines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let your trumpet sound.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52A2881-E6A9-83F6-F6B3-B8667F84F4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NEW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song be sung from mountains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Rise, O children from your 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Saviour now has come.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turned your sorrow to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filled your heart with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5150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A NEW SONG</vt:lpstr>
      <vt:lpstr>SING A NEW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2024-05-02T04:59:04Z</dcterms:modified>
</cp:coreProperties>
</file>