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97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9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LIFE, SING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life, sing love, sing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out whoever you are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is around us to use or abuse,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in the great or the small.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of us has the power to choose,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Whether to notice or just ignore life’s call.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8B6C33B-EC78-10DD-CF09-8351F099776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LIFE, SING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life, sing love, sing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out whoever you are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around us to take and to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bringing life to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of us in the way that we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that we notice or just ignore love’s call.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7AB163A-ABEC-E478-933B-CFAC373D7D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735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LIFE, SING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life, sing love, sing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out whoever you are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loved life, but for love Jesus died,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the truth and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life was lost and the truth denied,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lives again, as we greet the Lord’s new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378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SING LIFE, SING LOVE</vt:lpstr>
      <vt:lpstr>SING LIFE, SING LOVE</vt:lpstr>
      <vt:lpstr>SING LIFE, SING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2024-05-02T04:59:37Z</dcterms:modified>
</cp:coreProperties>
</file>