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864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6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Sing my soul to the Lord of the universe!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your heart in song!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out all the love you can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Lord, yes, sing an Alleluia!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*… Praise him for his marvellous deed,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my soul to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the Lord has made the earth,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land and sky and sea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the Lord has given it birth,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for his mighty deeds! O *…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9CA805E-7AFB-744D-245D-7FF9752DD88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Sing my soul to the Lord of the universe!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your heart in song!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out all the love you can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Lord, yes, sing an Alleluia!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*… Praise him for his marvellous deed,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my soul to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the Lord has made the trees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evening breeze,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his glory to the land,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his love to everyone! O *…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F00D13E-653D-72C7-9CD2-1AC7EB17F61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86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Sing my soul to the Lord of the universe!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your heart in song!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out all the love you can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Lord, yes, sing an Alleluia!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*… Praise him for his marvellous deed,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my soul to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the Lord, did make in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in one to be!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redeemed us by his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form a family! O *…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5387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250</Words>
  <Application>Microsoft Office PowerPoint</Application>
  <PresentationFormat>On-screen Show (4:3)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SING MY SOUL</vt:lpstr>
      <vt:lpstr>SING MY SOUL</vt:lpstr>
      <vt:lpstr>SING MY SOUL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2024-05-02T04:59:57Z</dcterms:modified>
</cp:coreProperties>
</file>