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3846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through You, Lord that I act,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prayer, </a:t>
            </a: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thought of mine,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comes from You, Lord divine.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Your wish that I may,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my life, show all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how to love, more and more.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FEF3CA6-2AB8-5189-2928-EB1DF257318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 AT THE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my soul at the joy that feel: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 is now, dwelling in me, my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to You, Lord that I turn,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 need and my heart is grieved,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your love brings me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it is Your wish that my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this world brings abundant fruit,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kingdom of heaven.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1514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160</Words>
  <Application>Microsoft Office PowerPoint</Application>
  <PresentationFormat>On-screen Show (4:3)</PresentationFormat>
  <Paragraphs>24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SING MY SOUL AT THE JOY</vt:lpstr>
      <vt:lpstr>SING MY SOUL AT THE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2024-05-02T05:00:07Z</dcterms:modified>
</cp:coreProperties>
</file>