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0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228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praises to the living God,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adore the living God,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sun and moon may pass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will ever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power is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93793D6-38A0-45B1-DC13-11C34907EB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living God we sing,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love and praises ring,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sons he always gives,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and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240973A-B74D-4BF5-342E-0F1DDD1689B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735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Lord who cannot die,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loving God we cry,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promised to be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lives in everyone.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3538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PRAISES TO THE LIVING GOD</vt:lpstr>
      <vt:lpstr>SING PRAISES TO THE LIVING GOD</vt:lpstr>
      <vt:lpstr>SING PRAISES TO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2024-05-02T05:00:21Z</dcterms:modified>
</cp:coreProperties>
</file>