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61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BRIDE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love one another in Jesus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Jesus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 has brought you to the bone of your bones, Has joined you to flesh of your flesh.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one another, for love is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person who loves is born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E905811-87B7-4D54-ACC1-1B8309D2BE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BRIDE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love one another in Jesus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Jesus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protect you all the days of your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peace and prosperity be yours!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510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TO THE BRIDE</vt:lpstr>
      <vt:lpstr>SING TO THE BRIDE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2024-05-02T05:00:29Z</dcterms:modified>
</cp:coreProperties>
</file>