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71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TO THE MOUNTAINS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mountains, sing to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 your voices, lift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the Lord has made,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the earth rejoice.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give thanks to you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answered my plea,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saved my soul from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strength and my song.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5294A2A-8540-55FC-F494-3A01CCA56CB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TO THE MOUNTAINS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mountains, sing to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 your voices, lift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the Lord has made,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the earth rejoice.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the Lord has made,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be glad and rejoice,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turned all death to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glory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6279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141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SING TO THE MOUNTAINS</vt:lpstr>
      <vt:lpstr>SING TO THE MOUNTAINS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2024-05-02T05:00:43Z</dcterms:modified>
</cp:coreProperties>
</file>