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42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WE NOW IN PRAISE OF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we now in praise of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with joy her praises due,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Imitate her every virtue,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loyal child and true,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her womb she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molded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her heart God’s word did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other Christs’ she’ll change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mother’s gentle way.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84DFC6F-44F3-1816-6E5E-216ABBFB724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WE NOW IN PRAISE OF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Jesus, Son of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home at Nazareth.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Toil and labour cannot weary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enduring unto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Constant was the love he gave 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he went forth from her 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Forth to preach and heal and suffer,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on Calvary he died.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5904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WE NOW IN PRAISE OF MARY</vt:lpstr>
      <vt:lpstr>SING WE NOW IN PRAISE OF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2024-05-02T05:00:51Z</dcterms:modified>
</cp:coreProperties>
</file>