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8647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212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Softly and tenderly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on the portals he’s waiting and watching,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Watching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FBA1CA7-2115-14B9-A6E2-C854ABF11BE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tarry when Jesus is pleading?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Pleading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should we linger and heed not his mercies, mercies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8D03994-05E7-A55C-DC10-D75F3D9189A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6914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SOFTLY AND TENDERLY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for the wonderful love he has promised,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Promised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we have sinned he has mercy and pardon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Pardon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home,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Ye, who are weary, come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Earnestly, tenderly, Jesus is calling,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Calling, O sinner, come home.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1581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207</Words>
  <Application>Microsoft Office PowerPoint</Application>
  <PresentationFormat>On-screen Show (4:3)</PresentationFormat>
  <Paragraphs>32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SOFTLY AND TENDERLY</vt:lpstr>
      <vt:lpstr>SOFTLY AND TENDERLY</vt:lpstr>
      <vt:lpstr>SOFTLY AND TENDERLY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2024-05-02T05:01:10Z</dcterms:modified>
</cp:coreProperties>
</file>