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460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19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SPEAK TO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to my soul Lord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now in tend ‘rest tone.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Whisper in loving-kindness,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not left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my heart to hear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Quickly to hear thy voice,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thou my soul with praises,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in thee rejoice.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500417C-5AE5-45E7-C360-0FFFA2F2A65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SPEAK TO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thou in softest whispers,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Whispers of love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shalt be always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conq’ror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shall always free.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thou to me each day,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Always in tend ‘rest tone,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now hear thy whisper,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not left alone.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4AF7718-D706-66AC-3C03-BEE260AC36E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145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SPEAK TO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to thy children 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in the Holy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them with joy and gladness,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them to watch and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they in consecration,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Yield their whole lives to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Hasten thy coming kingdom,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our dear Lord we see.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6244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173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SPEAK TO MY SOUL</vt:lpstr>
      <vt:lpstr>SPEAK TO MY SOUL</vt:lpstr>
      <vt:lpstr>SPEAK TO MY SOUL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2024-05-02T05:02:17Z</dcterms:modified>
</cp:coreProperties>
</file>