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31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2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in the clear running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Blowing to greatness, the trees on the hill,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in the finger of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EF79D4E-C369-98A0-C4F1-ECE43D7D0A0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every person is lonely,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and waiting and hungering still,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we long that you only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1631933-4F5A-9562-4C6A-B17960F015C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28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in the meadow the willows are meaning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Sheep in the pasture land cannot lie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creation is groaning.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939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SPIRIT OF GOD</vt:lpstr>
      <vt:lpstr>SPIRIT OF GOD</vt:lpstr>
      <vt:lpstr>SPIRIT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2024-05-02T05:02:33Z</dcterms:modified>
</cp:coreProperties>
</file>