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9426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68238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Apostle of Jesus, a martyr Saint of 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cousin of our Saviour of whom thy love hath told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writer of the Scriptures with tongues of fire aflame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Worker of great wonders in Jesus’ holy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C50ACB3-EAB3-3E53-E76B-332B75E4E21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 thoft forgotten thou shalt remembered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now in glory and have recourse to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help for the despairing when helpless seems the task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the heart of Jesus thro thee our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favors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CB83DD7-E6E2-8DE6-9839-CCBBE9F87C7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87771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sickness, strife and sorrow when fierce the tempest proves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confidence now strengthened and ask for graces new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crosses press our shoulders and fear leads to despair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list to our petitions, St Jude, O hear our prayers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48220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204</Words>
  <Application>Microsoft Office PowerPoint</Application>
  <PresentationFormat>On-screen Show (4:3)</PresentationFormat>
  <Paragraphs>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ST. JUDE HYMN</vt:lpstr>
      <vt:lpstr>ST. JUDE HYMN</vt:lpstr>
      <vt:lpstr>ST. JUDE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2024-05-02T05:03:05Z</dcterms:modified>
</cp:coreProperties>
</file>