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651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LAWRENCE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Lawrence, our patron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meet around they feet once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wondrous graces to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sound from shore to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Lawrence,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BBC9CE1-4331-34F7-FB38-F48CDC2B8D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LAWRENCE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your triumph here on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holy Lawrence, lend your aid.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each of us your favour feel,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Receiving grace for which we prayed.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Lawrence,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6504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111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ST. LAWRENCE HYMN</vt:lpstr>
      <vt:lpstr>ST. LAWRENCE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2024-05-02T05:03:14Z</dcterms:modified>
</cp:coreProperties>
</file>