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</a:t>
            </a:r>
            <a:r>
              <a:rPr lang="en-US"/>
              <a:t>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8988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7861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STANDING ON THE PROMISES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of Christ my 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eternal ages let his praises 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in the highest I will shout and sing,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standing on the promises,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God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I’m standing on the promises of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A8AEE66-4287-7895-DFE9-4C5F22BC10C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STANDING ON THE PROMISES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that cannot fail,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howling storms of doubt and fear assail,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 living word of God I shall prevail,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standing on the promises,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God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I’m standing on the promises of God.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995735D-ADA7-D0F2-E3BF-81018F0F786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5698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STANDING ON THE PROMISES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of Christ 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Bound to him eternally by love’s strong cord,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Overcoming daily with the spirit’s sword,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 on the promises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standing on the promises,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God my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Standing, standing, I’m standing on the promises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22368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</TotalTime>
  <Words>198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STANDING ON THE PROMISES</vt:lpstr>
      <vt:lpstr>STANDING ON THE PROMISES</vt:lpstr>
      <vt:lpstr>STANDING ON THE PROMISES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2024-05-02T05:04:46Z</dcterms:modified>
</cp:coreProperties>
</file>