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6335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5088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STAR OF THE OCEAN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 of the ocean and gateway to heaven,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 of the pilgrim and light of our 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Save us from danger and lead us onward,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Mary, we trust in your care.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Ave, Ave, Ave Maria!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Ave, Ave, hail Mary full of grace!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EE9C7FAD-51B8-FD88-2892-4EBDE7816E5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STAR OF THE OCEAN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us O Mary, that you are our Mother,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to the rest of your offspring your Son,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by his dying and rising healed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Pouring new wine at your word.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Ave, Ave, Ave Maria!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Ave, Ave, hail Mary full of grace!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8B5940F-20DC-C36F-361C-9C74270B27F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531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STAR OF THE OCEAN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Guard us in danger, O blest among women,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us from sin on our journey through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we reach harbour, protect us, guide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Mary, bright star of the night!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Ave, Ave, Ave Maria!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Ave, Ave, hail Mary full of grace!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64987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182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STAR OF THE OCEAN</vt:lpstr>
      <vt:lpstr>STAR OF THE OCEAN</vt:lpstr>
      <vt:lpstr>STAR OF THE OCEAN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2024-05-02T05:05:06Z</dcterms:modified>
</cp:coreProperties>
</file>