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6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came unto him,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might lay his hands upon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and bless them,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417B24D-3190-E579-F8CE-18C9C74A36E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said, “Children,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master to his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gone and stay not,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640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SUFFER LITTLE CHILDREN</vt:lpstr>
      <vt:lpstr>SUFFER LITTLE CHILDREN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2024-05-02T05:05:17Z</dcterms:modified>
</cp:coreProperties>
</file>