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RECEIPPT-TAGS:BLESSED SACRAMENT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311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255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0606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SWEET HEART OF JESUS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Sweet heart of Jesus fount of love and mercy,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Today we come, thy blessings to implore.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touch our hearts, so cold and so ungrateful,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make them Lord, thine own for evermore.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Sweet heart of Jesus we thee implore,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O, make us love thee, more and more.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BEE97B0F-363A-86D9-87EE-7578AC57B7D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SWEET HEART OF JESUS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Sweet heart of Jesus make us know and love </a:t>
            </a: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thee, Unfold to us the treasures of thy grace.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so our hearts, from things of earth uplifted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long alone to gaze upon thy face.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Sweet heart of Jesus we thee implore,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O, make us love thee, more and more.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03293560-4531-24EC-B8CC-9213D6024091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7316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SWEET HEART OF JESUS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Sweet heart of Jesus, bless all hearts the love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thee, and may thine own heart ever blessed be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Bless us dear Lord, and bless the friends we cherish, And keep us true to Mary and to thee.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Sweet heart of Jesus we thee implore,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O, make us love thee, more and more.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CED53561-1DDE-6637-81D6-4229816EB0E8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7683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SWEET HEART OF JESUS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Sweet heart of Jesus, make us pure and gentle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teach us how to do thy blessed will.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follow close the prints of thy dear footsteps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when we fall, sweet heart O love us still.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Sweet heart of Jesus we thee implore,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O, make us love thee, more and more.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dirty="0"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32990890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265</Words>
  <Application>Microsoft Office PowerPoint</Application>
  <PresentationFormat>On-screen Show (4:3)</PresentationFormat>
  <Paragraphs>39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SWEET HEART OF JESUS</vt:lpstr>
      <vt:lpstr>SWEET HEART OF JESUS</vt:lpstr>
      <vt:lpstr>SWEET HEART OF JESUS</vt:lpstr>
      <vt:lpstr>SWEET HEART OF JESUS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570</cp:revision>
  <dcterms:modified xsi:type="dcterms:W3CDTF">2024-05-02T05:05:41Z</dcterms:modified>
</cp:coreProperties>
</file>