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88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01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LOSE YOURSELF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live, yes; you will live in my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Unless a grain of wheat falls into the ground,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remains but a grain of wheat;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if it falls and dies, then it bears much fruit,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it is with those who lose themselves in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6D10258-F653-4F6B-9092-BF203C9D651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LOSE YOURSELF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live, yes; you will live in my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foxes have their holes, birds a little nest, The Son of Man, no pillow for his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Whoever loves his life or strives the world to gain,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only find that life was lived in vain.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7FF2BF3-6CAC-33E9-D460-FB0A746C8F9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72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LOSE YOURSELF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yourself in me and you will find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live, yes; you will live in my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have died with him, we shall live with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endure we’ll also reign with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faithless we may be, faithful he’ll remain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how can Christ be false unto himself?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83232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280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LOSE YOURSELF IN ME</vt:lpstr>
      <vt:lpstr>LOSE YOURSELF IN ME</vt:lpstr>
      <vt:lpstr>LOSE YOURSELF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2024-09-17T05:01:34Z</dcterms:modified>
</cp:coreProperties>
</file>