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96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SONS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Sons of God, hear his holy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round the table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his body, drink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sing a song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Brothers, sisters we are one,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life has just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spirit we are young,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live forever.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2D1BD97-C575-3DFF-009A-9EC84EB046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SONS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Sons of God, hear his holy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round the table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his body, drink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sing a song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gave a new command,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love our fellowmen.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we reach the Promised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we’ll live forever.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666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143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SONS OF GOD</vt:lpstr>
      <vt:lpstr>SONS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2024-09-17T05:00:58Z</dcterms:modified>
</cp:coreProperties>
</file>