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Ah! Who is She that mounts to heaven?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fondly on her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glittering stars a crown of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her queenly brow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she, whose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vestures gleaming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Son’s refulgent rays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beneath her ever beaming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proclaim her wondrous praise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65CC63-767D-58B9-14BA-8EFC78376E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angels bore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thy throne in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Jesus’ mother reigns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 exiled children seek her love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ASSUMPTION HYMN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2024-08-13T19:30:21Z</dcterms:modified>
</cp:coreProperties>
</file>