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BF84BF-FC0E-BEBF-DD6A-AA4CFD145B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D0904B9-8A50-20D7-C298-78FBF44060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CREATION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 Amen, Amen.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183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CREATION</vt:lpstr>
      <vt:lpstr>MASS OF CREATION</vt:lpstr>
      <vt:lpstr>MASS OF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17</cp:revision>
  <dcterms:modified xsi:type="dcterms:W3CDTF">2024-08-13T19:32:19Z</dcterms:modified>
</cp:coreProperties>
</file>