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64B0B82-30EB-A1FF-3C3B-805D5C49DFA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</a:t>
            </a:r>
            <a:r>
              <a:rPr lang="en-US" sz="3600" b="1">
                <a:solidFill>
                  <a:schemeClr val="bg1"/>
                </a:solidFill>
              </a:rPr>
              <a:t>Amen.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159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POLKA GLORY</vt:lpstr>
      <vt:lpstr>POLKA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2024-08-11T00:01:27Z</dcterms:modified>
</cp:coreProperties>
</file>