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30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14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TAKE AND EAT FOR THIS IS MY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at the altar, share the holy bread.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in 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celebration of the words he said: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 for this is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 for this is my blood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all invited, to the sacred meal;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and drink he offers all our sins to heal.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33E11D4-0811-FF40-EF27-27E1249D400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TAKE AND EAT FOR THIS IS MY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bread I give you, life will be restored.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be my people; I will be your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 for this is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 for this is my blood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cup I offer, know that you are mine,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that I am with you to the end of time.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9DC778F-6D72-A522-F1C7-BCFBA6B4E7D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40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TAKE AND EAT FOR THIS IS MY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must now Passover from the land of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Holy Spirit write his law within.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 for this is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 for this is my blood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is now his body, wine is now his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all united in his holy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34109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210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TAKE AND EAT FOR THIS IS MY BODY</vt:lpstr>
      <vt:lpstr>TAKE AND EAT FOR THIS IS MY BODY</vt:lpstr>
      <vt:lpstr>TAKE AND EAT FOR THIS IS MY BODY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2024-08-11T00:02:50Z</dcterms:modified>
</cp:coreProperties>
</file>