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01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35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MAGNIFICAT - MY SOUL PROCLAIMS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soul proclaims the Lord, my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spirit sings his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looks on me, he lifts me up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gladness fills my days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nations now will share my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gifts he has outpoured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little ones he has made great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magnify the Lord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4612ABD8-73DF-0F60-8499-F050B69CD67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MAGNIFICAT - MY SOUL PROCLAIMS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mercy is for evermore!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name I praise again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strong right arm puts down the proud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raises lowly ones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fills the hungry with good things,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rich he sends away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promise made to Abraham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filled by him each day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D4F2C40-0340-0471-9C8A-168533881DC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743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MAGNIFICAT - MY SOUL PROCLAIMS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Magnificat, Magnificat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Magnificat, Praise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Magnificat, Praise God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03897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148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MAGNIFICAT - MY SOUL PROCLAIMS THE LORD</vt:lpstr>
      <vt:lpstr>MAGNIFICAT - MY SOUL PROCLAIMS THE LORD</vt:lpstr>
      <vt:lpstr>MAGNIFICAT - MY SOUL PROCLAIMS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2024-05-02T02:38:09Z</dcterms:modified>
</cp:coreProperties>
</file>