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26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43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45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46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MAGNIFICAT – MY SOUL SINGS THE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sings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finds joy in the Lord, my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tenderly he looks upon his humble maid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Henceforth will generations call me blest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Lord, the mighty one, whose name is holy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wonderfully has he dealt with me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596C842-53B8-0C12-C221-F5C849740C8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MAGNIFICAT – MY SOUL SINGS THE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sings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finds joy in the Lord, my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those who fear him, his mercy is sure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mercy which endures from age to age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deeds his arm has done, disclose his mighty power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arrogant of heart he puts to rout.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99AD8B5-E453-4720-9D78-EE0F81FA2A6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50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MAGNIFICAT – MY SOUL SINGS THE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sings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finds joy in the Lord, my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tore imperial powers, brought kings down from their thrones.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humble he has lifted high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starving he has filled with good things from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empty-handed sent away the rich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EF4002B-8189-BB62-8566-C70B234DCB5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884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MAGNIFICAT – MY SOUL SINGS THE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sings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finds joy in the Lord, my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servant Israel, he helped with faithful care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Remembering his holy covenant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mercy which of old he showed to our race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Abraham and his posterity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436F206-6C2E-0B86-D272-32B62BB8B18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47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MAGNIFICAT – MY SOUL SINGS THE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sings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finds joy in the Lord, my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God, the mighty one, give praise for ever more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Father, Son and Holy Spirit blest.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2141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284</Words>
  <Application>Microsoft Office PowerPoint</Application>
  <PresentationFormat>On-screen Show (4:3)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MAGNIFICAT – MY SOUL SINGS THE GLORY</vt:lpstr>
      <vt:lpstr>MAGNIFICAT – MY SOUL SINGS THE GLORY</vt:lpstr>
      <vt:lpstr>MAGNIFICAT – MY SOUL SINGS THE GLORY</vt:lpstr>
      <vt:lpstr>MAGNIFICAT – MY SOUL SINGS THE GLORY</vt:lpstr>
      <vt:lpstr>MAGNIFICAT – MY SOUL SINGS THE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2024-05-02T02:38:48Z</dcterms:modified>
</cp:coreProperties>
</file>