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84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AN INSTRUMENT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an instrument of your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hatred, let me bring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in injury, your pardon,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where there’s doubt, true faith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an instrument of your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there’s discouragement, let me bring hope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darkness, let me bring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where there’s sadness, let me bring joy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B6F3FCD-7F80-953D-6B05-BB2581E8CEA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AN INSTRUMENT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an instrument of your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in pardoning, that we are pardoned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in giving that we do receive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it’s in dying that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born to life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0535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116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MAKE ME AN INSTRUMENT</vt:lpstr>
      <vt:lpstr>MAKE ME AN INSTRUMENT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2024-05-02T02:40:14Z</dcterms:modified>
</cp:coreProperties>
</file>