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60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04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CHANNEL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channel of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hatred let me bring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injury your pardon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there’s doubt true faith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Master grant that I may never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much to be consoled as to console,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understood as to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loved as to love with all my soul.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F61EF45-CAB4-9867-40B7-3510A3D7C15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CHANNEL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channel of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despair in life let me bring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darkness, Lord your shining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light, and where there’s sadness, ever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Master grant that I may never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much to be consoled as to console,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understood as to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loved as to love with all my soul.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4D22493-AB58-FCCA-9D93-7915981E9D7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66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CHANNEL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channel of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in pardoning that we are pardoned,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giving to all men that we receive,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dying that we’re born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eternal life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Master grant that I may never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much to be consoled as to console,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understood as to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loved as to love with all my soul.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977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234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MAKE ME A CHANNEL</vt:lpstr>
      <vt:lpstr>MAKE ME A CHANNEL</vt:lpstr>
      <vt:lpstr>MAKE ME A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2024-05-02T02:39:10Z</dcterms:modified>
</cp:coreProperties>
</file>