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2917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0959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MAKE ME A SERVANT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me a servant, humble and meek,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let me lift up those who are weak,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may the prayer of my heart always be: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me a servant, make me a servant,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me a servant today.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 though you were in the form of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took the form of a slave.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accepted death even on a cross,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God exalted your name.</a:t>
            </a:r>
          </a:p>
        </p:txBody>
      </p:sp>
      <p:sp>
        <p:nvSpPr>
          <p:cNvPr id="3" name="Google Shape;131;p25">
            <a:extLst>
              <a:ext uri="{FF2B5EF4-FFF2-40B4-BE49-F238E27FC236}">
                <a16:creationId xmlns:a16="http://schemas.microsoft.com/office/drawing/2014/main" id="{E78B21CC-5ED4-F203-26B7-2615BD67433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MAKE ME A SERVANT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me a servant, humble and meek,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let me lift up those who are weak,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may the prayer of my heart always be: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me a servant, make me a servant,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me a servant today.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you formed me in my mother’s womb,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called me by my name.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you touched my mouth and appointed 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prophet to the world.</a:t>
            </a:r>
          </a:p>
        </p:txBody>
      </p:sp>
      <p:sp>
        <p:nvSpPr>
          <p:cNvPr id="3" name="Google Shape;131;p25">
            <a:extLst>
              <a:ext uri="{FF2B5EF4-FFF2-40B4-BE49-F238E27FC236}">
                <a16:creationId xmlns:a16="http://schemas.microsoft.com/office/drawing/2014/main" id="{4097BE01-2F1B-0604-EE5D-6F93CB59FC2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5129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MAKE ME A SERVANT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me a servant, humble and meek,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let me lift up those who are weak,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may the prayer of my heart always be: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me a servant, make me a servant,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me a servant today.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I heal the sick, crippled and the blind,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Bring back the sheep that stray.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I seek the lost and the weak make strong,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justice feed the poor.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34936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254</Words>
  <Application>Microsoft Office PowerPoint</Application>
  <PresentationFormat>On-screen Show (4:3)</PresentationFormat>
  <Paragraphs>36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MAKE ME A SERVANT</vt:lpstr>
      <vt:lpstr>MAKE ME A SERVANT</vt:lpstr>
      <vt:lpstr>MAKE ME A SERVANT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2024-05-02T02:40:06Z</dcterms:modified>
</cp:coreProperties>
</file>