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40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34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MANY THANKS TO YOU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to you Jesus for the wonders you have worked,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the joys I’ve had;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the troubles, that have never been redoubled,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time, I entrust them to your care.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F706130-A008-E546-18B2-5DAAC8BBF35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MANY THANKS TO YOU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to you Jesus for the strength you bestowed,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the peace enjoyed,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your calling me to walk in your footsteps,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day, I will praise and follow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79A6775-A8C7-26A3-977B-64D09C54D53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17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MANY THANKS TO YOU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to you Jesus for the person I have met,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the help they brought,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every friendship, that has drawn me close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time I have lost my way from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90741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148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MANY THANKS TO YOU JESUS</vt:lpstr>
      <vt:lpstr>MANY THANKS TO YOU JESUS</vt:lpstr>
      <vt:lpstr>MANY THANKS TO YOU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2024-05-02T02:40:28Z</dcterms:modified>
</cp:coreProperties>
</file>