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20533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9793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MARANATHA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Maranatha, Maranatha, Maranatha,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come!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Like a see without a shore,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divine is boundless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 is now and evermore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love surrounds us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670BCDA-8BE8-CAF5-C9D3-A372BBAB433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MARANATHA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Maranatha, Maranatha, Maranatha,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come!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that humankind be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appeared among 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are those who have not seen,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believe his promise.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781A930-517B-ABF1-DFDE-02E0BF1E3A69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96206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MARANATHA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Maranatha, Maranatha, Maranatha,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Come, Lord Jesus, come!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our visions, all our dreams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but ghostly shadows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the radiant clarity waiting at life’s close.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Death, where is your victory?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Death, where is your sting?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Closer that the air we breathe is our risen King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141558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137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MARANATHA</vt:lpstr>
      <vt:lpstr>MARANATHA</vt:lpstr>
      <vt:lpstr>MARANATHA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2024-05-02T02:40:41Z</dcterms:modified>
</cp:coreProperties>
</file>